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15" r:id="rId2"/>
    <p:sldId id="544" r:id="rId3"/>
    <p:sldId id="515" r:id="rId4"/>
    <p:sldId id="533" r:id="rId5"/>
    <p:sldId id="506" r:id="rId6"/>
    <p:sldId id="545" r:id="rId7"/>
    <p:sldId id="546" r:id="rId8"/>
    <p:sldId id="547" r:id="rId9"/>
    <p:sldId id="548" r:id="rId10"/>
  </p:sldIdLst>
  <p:sldSz cx="9144000" cy="5715000" type="screen16x10"/>
  <p:notesSz cx="9866313" cy="672465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FF965E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62" autoAdjust="0"/>
    <p:restoredTop sz="91139" autoAdjust="0"/>
  </p:normalViewPr>
  <p:slideViewPr>
    <p:cSldViewPr>
      <p:cViewPr varScale="1">
        <p:scale>
          <a:sx n="194" d="100"/>
          <a:sy n="194" d="100"/>
        </p:scale>
        <p:origin x="208" y="752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6334" cy="33758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87651" y="0"/>
            <a:ext cx="4276334" cy="33758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A4475-9327-7B49-B504-F49C027B7A94}" type="datetimeFigureOut">
              <a:rPr lang="en-US" smtClean="0"/>
              <a:t>3/24/17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387065"/>
            <a:ext cx="4276334" cy="337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87651" y="6387065"/>
            <a:ext cx="4276334" cy="337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6F305D-3545-B14D-9EEC-E65D26889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1884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76334" cy="3365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87651" y="1"/>
            <a:ext cx="4276334" cy="3365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3/24/17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16238" y="504825"/>
            <a:ext cx="4033837" cy="25209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563" y="3194073"/>
            <a:ext cx="7891187" cy="302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387065"/>
            <a:ext cx="4276334" cy="33650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87651" y="6387065"/>
            <a:ext cx="4276334" cy="33650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  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7048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  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880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  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5618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  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6613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  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055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3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1116013" y="877888"/>
            <a:ext cx="71278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AU" sz="4800" dirty="0" smtClean="0">
                <a:solidFill>
                  <a:srgbClr val="FFFF66"/>
                </a:solidFill>
              </a:rPr>
              <a:t>Revelation 2:18-29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887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US" sz="2700" b="1" baseline="300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18 </a:t>
            </a:r>
            <a:r>
              <a:rPr lang="en-US" sz="27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“And to the angel of the church in Thyatira write: ‘The words of the Son of God, who has eyes like a flame of fire, and whose feet are like burnished bronze. </a:t>
            </a:r>
            <a:endParaRPr lang="en-GB" sz="2700" dirty="0">
              <a:solidFill>
                <a:schemeClr val="bg1"/>
              </a:solidFill>
              <a:latin typeface="Calibri" charset="0"/>
              <a:ea typeface="Arial" charset="0"/>
              <a:cs typeface="Times New Roman" charset="0"/>
            </a:endParaRPr>
          </a:p>
          <a:p>
            <a:r>
              <a:rPr lang="en-US" sz="27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19 </a:t>
            </a:r>
            <a:r>
              <a:rPr lang="en-US" sz="27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“ ‘I know your works, your love and faith and service and patient endurance, and that your latter works exceed the first. </a:t>
            </a:r>
            <a:r>
              <a:rPr lang="en-US" sz="27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20 </a:t>
            </a:r>
            <a:r>
              <a:rPr lang="en-US" sz="27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But I have this against you, that you tolerate that woman Jezebel, who calls herself a prophetess and is teaching and seducing my servants to practice sexual immorality and to eat food sacrificed to idols. </a:t>
            </a:r>
            <a:r>
              <a:rPr lang="en-US" sz="27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21 </a:t>
            </a:r>
            <a:r>
              <a:rPr lang="en-US" sz="27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I gave her time to repent, but she refuses to repent of her sexual immorality. </a:t>
            </a:r>
            <a:r>
              <a:rPr lang="en-US" sz="27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22 </a:t>
            </a:r>
            <a:r>
              <a:rPr lang="en-US" sz="27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Behold, I will throw her onto a sickbed, and those who commit adultery with her I will throw into great tribulation, unless they repent of her works, </a:t>
            </a:r>
            <a:r>
              <a:rPr lang="en-US" sz="27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23 </a:t>
            </a:r>
            <a:r>
              <a:rPr lang="en-US" sz="27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and I will strike her children dead.</a:t>
            </a:r>
            <a:r>
              <a:rPr lang="en-GB" sz="2700" dirty="0">
                <a:solidFill>
                  <a:schemeClr val="bg1"/>
                </a:solidFill>
              </a:rPr>
              <a:t> </a:t>
            </a:r>
            <a:endParaRPr lang="en-GB" sz="27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414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spcAft>
                <a:spcPts val="0"/>
              </a:spcAft>
            </a:pPr>
            <a:r>
              <a:rPr lang="en-US" sz="28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And all the churches will know that I am he who searches mind and heart, and I will give to each of you according to your works. </a:t>
            </a:r>
            <a:r>
              <a:rPr lang="en-US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24 </a:t>
            </a:r>
            <a:r>
              <a:rPr lang="en-US" sz="28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But to the rest of you in Thyatira, who do not hold this teaching, who have not learned what some call the deep things of Satan, to you I say, I do not lay on you any other burden. </a:t>
            </a:r>
            <a:r>
              <a:rPr lang="en-US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25 </a:t>
            </a:r>
            <a:r>
              <a:rPr lang="en-US" sz="28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Only hold fast what you have until I come. </a:t>
            </a:r>
            <a:r>
              <a:rPr lang="en-US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26 </a:t>
            </a:r>
            <a:r>
              <a:rPr lang="en-US" sz="28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The one who conquers and who keeps my works until the end, to him I will give authority over the nations, </a:t>
            </a:r>
            <a:r>
              <a:rPr lang="en-US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27 </a:t>
            </a:r>
            <a:r>
              <a:rPr lang="en-US" sz="28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and he will rule them with a rod of iron, as when earthen pots are broken in pieces, even as I myself have received authority from my Father. </a:t>
            </a:r>
            <a:r>
              <a:rPr lang="en-US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28 </a:t>
            </a:r>
            <a:r>
              <a:rPr lang="en-US" sz="28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And I will give him the morning star. </a:t>
            </a:r>
            <a:r>
              <a:rPr lang="en-US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29 </a:t>
            </a:r>
            <a:r>
              <a:rPr lang="en-US" sz="28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He who has an ear, let him hear what the Spirit says to the churches.’ </a:t>
            </a:r>
            <a:endParaRPr lang="en-GB" sz="28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2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ttp://www.charleyssnyder.com/Bible%20Prophecy/Image%20Listing/images/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796136" cy="4312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even Churches of Revela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8414" y="2394540"/>
            <a:ext cx="5015586" cy="3347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821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6612" y="31989"/>
            <a:ext cx="9078162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 smtClean="0">
                <a:solidFill>
                  <a:srgbClr val="FFFF00"/>
                </a:solidFill>
                <a:latin typeface="Iowan Old Style Black"/>
                <a:cs typeface="Iowan Old Style Black"/>
              </a:rPr>
              <a:t>The Church at Thyatira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311400"/>
            <a:ext cx="91147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4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Powerful Trade Guilds made it almost impossible to earn a living without being a member.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67545" y="2065412"/>
            <a:ext cx="86764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The Son of God (linked to Psalm 2)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Eyes of fire (Sees everything </a:t>
            </a:r>
            <a:r>
              <a:rPr lang="mr-IN" sz="20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–</a:t>
            </a:r>
            <a:r>
              <a:rPr lang="en-US" sz="20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 nothing escapes His judgment)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Feet like burnished bronze (holiness to trample the ungodly)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67544" y="1093992"/>
            <a:ext cx="86764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Trade Guild dinners were idolatrous and immoral affairs </a:t>
            </a:r>
            <a:r>
              <a:rPr lang="en-US" sz="2000" spc="120" smtClean="0">
                <a:solidFill>
                  <a:schemeClr val="bg1"/>
                </a:solidFill>
                <a:latin typeface="Times New Roman"/>
                <a:cs typeface="Times New Roman"/>
              </a:rPr>
              <a:t>and Christians were being drawn in to them</a:t>
            </a:r>
            <a:endParaRPr lang="en-US" sz="2000" spc="120" dirty="0" smtClean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888" y="1694156"/>
            <a:ext cx="90849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Jesus describes Himself: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26" y="2925141"/>
            <a:ext cx="90849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Jesus </a:t>
            </a: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sees good in the church:</a:t>
            </a:r>
            <a:endParaRPr lang="en-US" sz="2400" spc="12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9540" y="3297455"/>
            <a:ext cx="86764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Love;  Faith;  Service;  Patient endurance;  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“Your latter works exceed the first” </a:t>
            </a:r>
            <a:endParaRPr lang="en-US" sz="2000" spc="120" dirty="0" smtClean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58252" y="3297455"/>
            <a:ext cx="2160240" cy="646331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Not a bunch of ‘stodgy</a:t>
            </a:r>
            <a:r>
              <a:rPr lang="en-US" smtClean="0">
                <a:solidFill>
                  <a:schemeClr val="bg1"/>
                </a:solidFill>
              </a:rPr>
              <a:t>’ Christians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36612" y="4221721"/>
            <a:ext cx="9144000" cy="1483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US" sz="2000" b="1" baseline="30000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20</a:t>
            </a:r>
            <a:r>
              <a:rPr lang="en-US" sz="2000" b="1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 </a:t>
            </a:r>
            <a:r>
              <a:rPr lang="en-US" sz="2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But I have this against you, that you tolerate that woman Jezebel, who calls herself a prophetess and is teaching and seducing my servants to practice sexual immorality and to eat food sacrificed to idols. </a:t>
            </a:r>
            <a:r>
              <a:rPr lang="en-US" sz="2000" b="1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21 </a:t>
            </a:r>
            <a:r>
              <a:rPr lang="en-US" sz="2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I gave her time to repent, but she refuses to repent of her sexual immorality. </a:t>
            </a:r>
            <a:endParaRPr lang="en-GB" sz="2000" dirty="0">
              <a:solidFill>
                <a:schemeClr val="bg1"/>
              </a:solidFill>
              <a:effectLst/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626" y="3882699"/>
            <a:ext cx="90849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Jesus </a:t>
            </a: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sees the bad in the church:</a:t>
            </a:r>
            <a:endParaRPr lang="en-US" sz="2400" spc="12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03742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  <p:bldP spid="17" grpId="0"/>
      <p:bldP spid="6" grpId="0" build="p"/>
      <p:bldP spid="7" grpId="0" build="p"/>
      <p:bldP spid="8" grpId="0"/>
      <p:bldP spid="2" grpId="0" animBg="1"/>
      <p:bldP spid="11" grpId="0"/>
      <p:bldP spid="1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612" y="1847093"/>
            <a:ext cx="5616624" cy="830997"/>
          </a:xfrm>
          <a:prstGeom prst="rect">
            <a:avLst/>
          </a:prstGeom>
          <a:noFill/>
          <a:ln w="9525">
            <a:solidFill>
              <a:srgbClr val="FFFF00">
                <a:alpha val="38000"/>
              </a:srgbClr>
            </a:solidFill>
          </a:ln>
        </p:spPr>
        <p:txBody>
          <a:bodyPr wrap="square" rtlCol="0">
            <a:spAutoFit/>
          </a:bodyPr>
          <a:lstStyle/>
          <a:p>
            <a:pPr marL="342900" marR="0" lvl="0" indent="-34290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A prophetic word </a:t>
            </a:r>
            <a:r>
              <a:rPr lang="en-US" sz="2400" spc="120" smtClean="0">
                <a:solidFill>
                  <a:srgbClr val="FFFF00"/>
                </a:solidFill>
                <a:latin typeface="Times New Roman"/>
                <a:cs typeface="Times New Roman"/>
              </a:rPr>
              <a:t>from God will </a:t>
            </a: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never be in conflict with His written Word.</a:t>
            </a:r>
            <a:endParaRPr lang="en-US" sz="2400" spc="12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2857500"/>
            <a:ext cx="908862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The whole church should test the words of a prophet to determine if what they are saying is from God or not.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Jezebel – proverbial name to represent evil.  Married to King Ahab &amp; turned Israel to worship Baal &amp; do evil.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In Thyatira, a false prophetess, leading God’s people into idolatry and sexual immorality</a:t>
            </a:r>
            <a:endParaRPr lang="en-US" sz="2200" spc="120" dirty="0" smtClean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36612" y="244194"/>
            <a:ext cx="9144000" cy="1483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US" sz="2000" b="1" baseline="30000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20</a:t>
            </a:r>
            <a:r>
              <a:rPr lang="en-US" sz="2000" b="1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 </a:t>
            </a:r>
            <a:r>
              <a:rPr lang="en-US" sz="2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But I have this against you, that you tolerate that woman Jezebel, who calls herself a prophetess and is teaching and seducing my servants to practice sexual immorality and to eat food sacrificed to idols. </a:t>
            </a:r>
            <a:r>
              <a:rPr lang="en-US" sz="2000" b="1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21 </a:t>
            </a:r>
            <a:r>
              <a:rPr lang="en-US" sz="2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I gave her time to repent, but she refuses to repent of her sexual immorality. </a:t>
            </a:r>
            <a:endParaRPr lang="en-GB" sz="2000" dirty="0">
              <a:solidFill>
                <a:schemeClr val="bg1"/>
              </a:solidFill>
              <a:effectLst/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626" y="-94828"/>
            <a:ext cx="90849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Jesus </a:t>
            </a: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sees the bad in the church:</a:t>
            </a:r>
            <a:endParaRPr lang="en-US" sz="2400" spc="12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68144" y="1998354"/>
            <a:ext cx="31672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spc="120" smtClean="0">
                <a:solidFill>
                  <a:schemeClr val="bg1"/>
                </a:solidFill>
                <a:latin typeface="Times New Roman"/>
                <a:cs typeface="Times New Roman"/>
              </a:rPr>
              <a:t>Jezebel is shown to be a false prophetess</a:t>
            </a:r>
            <a:endParaRPr lang="en-US" sz="2200" spc="120" dirty="0" smtClean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15037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160" y="0"/>
            <a:ext cx="5616624" cy="830997"/>
          </a:xfrm>
          <a:prstGeom prst="rect">
            <a:avLst/>
          </a:prstGeom>
          <a:noFill/>
          <a:ln w="9525">
            <a:solidFill>
              <a:srgbClr val="FFFF00">
                <a:alpha val="38000"/>
              </a:srgbClr>
            </a:solidFill>
          </a:ln>
        </p:spPr>
        <p:txBody>
          <a:bodyPr wrap="square" rtlCol="0">
            <a:spAutoFit/>
          </a:bodyPr>
          <a:lstStyle/>
          <a:p>
            <a:pPr marL="342900" marR="0" lvl="0" indent="-34290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A prophetic word from God will never be in conflict with His written Word.</a:t>
            </a:r>
            <a:endParaRPr lang="en-US" sz="2400" spc="12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4805" y="830997"/>
            <a:ext cx="908862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The whole church should test the words of a prophet to determine if what they are saying is from God or not.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Jezebel – proverbial name to represent evil.  Married to King Ahab &amp; turned Israel to worship Baal &amp; do evil.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In Thyatira, a false prophetess, leading God’s people into idolatry and sexual immorality</a:t>
            </a:r>
            <a:endParaRPr lang="en-US" sz="2200" spc="120" dirty="0" smtClean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63777" y="129026"/>
            <a:ext cx="31672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Jezebel is shown to be a false prophetess</a:t>
            </a:r>
            <a:endParaRPr lang="en-US" sz="2200" spc="120" dirty="0" smtClean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160" y="3001516"/>
            <a:ext cx="9128081" cy="461665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pPr marL="342900" marR="0" lvl="0" indent="-34290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Deception of a false prophet</a:t>
            </a:r>
            <a:endParaRPr lang="en-US" sz="2400" spc="12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673" y="3294018"/>
            <a:ext cx="908862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Tell us what our ‘itching ears’ want to hear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Claim to teach us ‘deeper’ things of God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Introduce other sources of wisdom and authority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E.g. “progressive theology”  “Liberal theology”.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Often leads to a ‘loose’ sexual ethic &amp; often an acceptance of other Gods (universalism) </a:t>
            </a:r>
            <a:endParaRPr lang="en-US" sz="2200" spc="120" dirty="0" smtClean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45971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7787" y="2390412"/>
            <a:ext cx="9098840" cy="461665"/>
          </a:xfrm>
          <a:prstGeom prst="rect">
            <a:avLst/>
          </a:prstGeom>
          <a:noFill/>
          <a:ln w="9525">
            <a:solidFill>
              <a:srgbClr val="FFFF00">
                <a:alpha val="38000"/>
              </a:srgbClr>
            </a:solidFill>
          </a:ln>
        </p:spPr>
        <p:txBody>
          <a:bodyPr wrap="square" rtlCol="0">
            <a:spAutoFit/>
          </a:bodyPr>
          <a:lstStyle/>
          <a:p>
            <a:pPr marL="342900" marR="0" lvl="0" indent="-34290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Jezebel had already been warned </a:t>
            </a:r>
            <a:r>
              <a:rPr lang="mr-IN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–</a:t>
            </a: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 now it’s time for judgment</a:t>
            </a:r>
            <a:endParaRPr lang="en-US" sz="2400" spc="12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-4793" y="2834680"/>
            <a:ext cx="9144000" cy="279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US" sz="2200" b="1" baseline="30000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21</a:t>
            </a:r>
            <a:r>
              <a:rPr lang="en-US" sz="2200" b="1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 </a:t>
            </a:r>
            <a:r>
              <a:rPr lang="en-US" sz="22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I gave her time to repent, but she refuses to repent of her sexual immorality. </a:t>
            </a:r>
            <a:r>
              <a:rPr lang="en-US" sz="2200" b="1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22 </a:t>
            </a:r>
            <a:r>
              <a:rPr lang="en-US" sz="22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Behold, I will throw her onto a sickbed, and those who commit adultery with her I will throw into great tribulation, unless they repent of her works, </a:t>
            </a:r>
            <a:r>
              <a:rPr lang="en-US" sz="2200" b="1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23 </a:t>
            </a:r>
            <a:r>
              <a:rPr lang="en-US" sz="22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and I will strike her children dead.</a:t>
            </a:r>
            <a:r>
              <a:rPr lang="en-GB" sz="22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en-US" sz="2200" dirty="0">
                <a:solidFill>
                  <a:srgbClr val="FFFFFF"/>
                </a:solidFill>
                <a:latin typeface="Comic Sans MS" charset="0"/>
                <a:ea typeface="Comic Sans MS" charset="0"/>
                <a:cs typeface="Comic Sans MS" charset="0"/>
              </a:rPr>
              <a:t>And all the churches will know that I am he who searches mind and heart, and I will give to each of you according to your works. </a:t>
            </a:r>
            <a:endParaRPr lang="en-GB" sz="2200" dirty="0">
              <a:solidFill>
                <a:schemeClr val="bg1"/>
              </a:solidFill>
              <a:effectLst/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160" y="-94828"/>
            <a:ext cx="9128081" cy="461665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pPr marL="342900" marR="0" lvl="0" indent="-34290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Deception of a false prophet</a:t>
            </a:r>
            <a:endParaRPr lang="en-US" sz="2400" spc="12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673" y="197674"/>
            <a:ext cx="908862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Tell us what our ‘itching ears’ want to hear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Claim to teach us ‘deeper’ things of God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Introduce other sources of wisdom and authority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E.g. “progressive theology”  “Liberal theology”.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Often leads to a ‘loose’ sexual ethic &amp; often an acceptance of other Gods (universalism) </a:t>
            </a:r>
            <a:endParaRPr lang="en-US" sz="2200" spc="120" dirty="0" smtClean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6241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-35032" y="2857500"/>
            <a:ext cx="9128081" cy="461665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Those who remain faithful / or Who repent:</a:t>
            </a:r>
            <a:endParaRPr lang="en-US" sz="2400" spc="12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033" y="3215068"/>
            <a:ext cx="9088623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Jesus, the just, merciful, righteous King will rule with all authority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The faithful will rule with Him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Jesus is the Son of God.  The Faithful become sons of God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The faithful are given “the morning star” (Jesus) </a:t>
            </a:r>
            <a:r>
              <a:rPr lang="mr-IN" sz="22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–</a:t>
            </a:r>
            <a:r>
              <a:rPr lang="en-US" sz="22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 eternally in His glorious presence.</a:t>
            </a:r>
            <a:endParaRPr lang="en-US" sz="2200" spc="120" dirty="0" smtClean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-35032" y="14878"/>
            <a:ext cx="91440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spcAft>
                <a:spcPts val="0"/>
              </a:spcAft>
            </a:pPr>
            <a:r>
              <a:rPr lang="en-US" sz="2400" b="1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25 </a:t>
            </a:r>
            <a:r>
              <a:rPr lang="en-US" sz="24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Only hold fast what you have until I come. </a:t>
            </a:r>
            <a:r>
              <a:rPr lang="en-US" sz="2400" b="1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26 </a:t>
            </a:r>
            <a:r>
              <a:rPr lang="en-US" sz="24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The one who conquers and who keeps my works until the end, to him I will give authority over the nations, </a:t>
            </a:r>
            <a:r>
              <a:rPr lang="en-US" sz="2400" b="1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27 </a:t>
            </a:r>
            <a:r>
              <a:rPr lang="en-US" sz="24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and he will rule them with a rod of iron, as when earthen pots are broken in pieces, even as I myself have received authority from my Father. </a:t>
            </a:r>
            <a:r>
              <a:rPr lang="en-US" sz="2400" b="1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28 </a:t>
            </a:r>
            <a:r>
              <a:rPr lang="en-US" sz="24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And I will give him the morning star. </a:t>
            </a:r>
            <a:r>
              <a:rPr lang="en-US" sz="2400" b="1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29 </a:t>
            </a:r>
            <a:r>
              <a:rPr lang="en-US" sz="24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He who has an ear, let him hear what the Spirit says to the churches.’ </a:t>
            </a:r>
            <a:endParaRPr lang="en-GB" sz="2400" dirty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629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42597</TotalTime>
  <Words>530</Words>
  <Application>Microsoft Macintosh PowerPoint</Application>
  <PresentationFormat>On-screen Show (16:10)</PresentationFormat>
  <Paragraphs>59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Calibri</vt:lpstr>
      <vt:lpstr>Comic Sans MS</vt:lpstr>
      <vt:lpstr>Iowan Old Style Black</vt:lpstr>
      <vt:lpstr>Times New Roman</vt:lpstr>
      <vt:lpstr>Arial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548</cp:revision>
  <cp:lastPrinted>2017-03-24T04:42:28Z</cp:lastPrinted>
  <dcterms:created xsi:type="dcterms:W3CDTF">2016-11-04T06:28:01Z</dcterms:created>
  <dcterms:modified xsi:type="dcterms:W3CDTF">2017-03-24T04:45:48Z</dcterms:modified>
</cp:coreProperties>
</file>